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102" y="-4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49D3F-BA7D-4306-8CA6-5491D8A2292A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FC33B-EFAE-4FFE-8EC9-97B9AE2A6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29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on the words, they will move and match up with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E8B96B-EA25-1B42-9DF2-2E8C40C314DB}" type="slidenum">
              <a:r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87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4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873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B96B-EA25-1B42-9DF2-2E8C40C314D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20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367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50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015844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/>
          <p:cNvSpPr txBox="1"/>
          <p:nvPr userDrawn="1"/>
        </p:nvSpPr>
        <p:spPr>
          <a:xfrm>
            <a:off x="115064" y="7373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23" name="TextBox 9"/>
          <p:cNvSpPr txBox="1"/>
          <p:nvPr userDrawn="1"/>
        </p:nvSpPr>
        <p:spPr>
          <a:xfrm>
            <a:off x="4171891" y="-23405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2516450887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E4960-D2DA-403A-9BA4-8D7B83C37D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0120"/>
      </p:ext>
    </p:extLst>
  </p:cSld>
  <p:clrMapOvr>
    <a:masterClrMapping/>
  </p:clrMapOvr>
  <p:transition spd="slow">
    <p:strips dir="r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6360262"/>
            <a:ext cx="9144000" cy="529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 rot="10800000" flipV="1">
            <a:off x="13846" y="11185"/>
            <a:ext cx="9119268" cy="383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13811" y="6517203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 userDrawn="1"/>
        </p:nvSpPr>
        <p:spPr>
          <a:xfrm>
            <a:off x="24732" y="6506380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/>
          <p:cNvSpPr txBox="1"/>
          <p:nvPr userDrawn="1"/>
        </p:nvSpPr>
        <p:spPr>
          <a:xfrm>
            <a:off x="115064" y="1747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</a:p>
        </p:txBody>
      </p:sp>
      <p:sp>
        <p:nvSpPr>
          <p:cNvPr id="19" name="TextBox 9"/>
          <p:cNvSpPr txBox="1"/>
          <p:nvPr userDrawn="1"/>
        </p:nvSpPr>
        <p:spPr>
          <a:xfrm>
            <a:off x="4171891" y="-13302"/>
            <a:ext cx="86914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503293420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0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8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1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4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80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7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8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7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ABFE8-51EA-41CC-8BD5-C0D631E5D7F8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41A-37AA-4155-8268-DADF67963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2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3376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4" y="1222935"/>
            <a:ext cx="9033431" cy="38639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5871" y="4135559"/>
            <a:ext cx="155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Yes, it does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3135" y="2943366"/>
            <a:ext cx="155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No, it doesn’t</a:t>
            </a:r>
            <a:r>
              <a:rPr lang="en-US" sz="17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55872" y="3522362"/>
            <a:ext cx="1555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No, it doesn’t</a:t>
            </a:r>
            <a:r>
              <a:rPr lang="en-US" sz="1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7895" y="2330169"/>
            <a:ext cx="155586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Yes, it does</a:t>
            </a:r>
            <a:r>
              <a:rPr lang="en-US" sz="17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330483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7980"/>
          <a:stretch/>
        </p:blipFill>
        <p:spPr>
          <a:xfrm>
            <a:off x="101324" y="342316"/>
            <a:ext cx="8883492" cy="4171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04379" y="933855"/>
            <a:ext cx="436097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40192" y="933855"/>
            <a:ext cx="436097" cy="5232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5609" y="4694680"/>
            <a:ext cx="49618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live in a/an……..?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Yes, I do./ No, I don’t.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your apartment/ house have ……..?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Yes, it does./ No, it doesn’t.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78428"/>
      </p:ext>
    </p:extLst>
  </p:cSld>
  <p:clrMapOvr>
    <a:masterClrMapping/>
  </p:clrMapOvr>
  <p:transition spd="med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382" y="2253077"/>
            <a:ext cx="7094912" cy="35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II. Write 5 sentences about your house. 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miêu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.)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My house has ........................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My house has ........................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There is a/ an.....................................in my house.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There are ..........................................in my house.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+mn-ea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It doesn’t have ...................................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383" y="1727171"/>
            <a:ext cx="347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Vocabulary.</a:t>
            </a:r>
          </a:p>
        </p:txBody>
      </p:sp>
      <p:pic>
        <p:nvPicPr>
          <p:cNvPr id="7" name="Picture 2" descr="Word Homework Stock Illustrations – 3,340 Word Homework Stock  Illustrations, Vectors &amp;amp; Clipart - Dreamstime">
            <a:extLst>
              <a:ext uri="{FF2B5EF4-FFF2-40B4-BE49-F238E27FC236}">
                <a16:creationId xmlns:a16="http://schemas.microsoft.com/office/drawing/2014/main" xmlns="" id="{9E5451F7-E813-4116-9A1A-EE3C0DF01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1" y="396859"/>
            <a:ext cx="8501974" cy="12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40384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/>
          <p:cNvSpPr txBox="1"/>
          <p:nvPr/>
        </p:nvSpPr>
        <p:spPr>
          <a:xfrm>
            <a:off x="609890" y="1810464"/>
            <a:ext cx="8018543" cy="504753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chỉnh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they/ car/ Do/ a/ have?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 they have a car?</a:t>
            </a:r>
            <a:endParaRPr lang="en-US" sz="28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 lives/ She/ apartment/ an/ in.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 have/ your/ Does/ house/ balcony/ a?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 live/ Alex/ in/ Does/ a/ house?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 Lan/ live/ and/ her family/ Hanoi/ in.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 house/ has/ My/ pool/ a.</a:t>
            </a:r>
          </a:p>
        </p:txBody>
      </p:sp>
      <p:pic>
        <p:nvPicPr>
          <p:cNvPr id="12" name="Picture 2" descr="Word Homework Stock Illustrations – 3,340 Word Homework Stock  Illustrations, Vectors &amp;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58" y="33894"/>
            <a:ext cx="8501974" cy="12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1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"/>
          <p:cNvSpPr txBox="1"/>
          <p:nvPr/>
        </p:nvSpPr>
        <p:spPr>
          <a:xfrm>
            <a:off x="651753" y="2084256"/>
            <a:ext cx="8272057" cy="46166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	IV.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doesn’t live in a house. 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 Tom live in an apartment?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house don’t have a yard.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 you haves a dog?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They lives in Ho Chi Minh City.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brother live in Hanoi.</a:t>
            </a:r>
          </a:p>
        </p:txBody>
      </p:sp>
      <p:pic>
        <p:nvPicPr>
          <p:cNvPr id="2" name="Picture 2" descr="Word Homework Stock Illustrations – 3,340 Word Homework Stock  Illustrations, Vectors &amp;amp; Clipart - Dreamst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5" y="98159"/>
            <a:ext cx="8605815" cy="126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87781" y="2891101"/>
            <a:ext cx="179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don’t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27647" y="2900182"/>
            <a:ext cx="1785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______</a:t>
            </a:r>
          </a:p>
        </p:txBody>
      </p:sp>
    </p:spTree>
    <p:extLst>
      <p:ext uri="{BB962C8B-B14F-4D97-AF65-F5344CB8AC3E}">
        <p14:creationId xmlns:p14="http://schemas.microsoft.com/office/powerpoint/2010/main" val="354110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17" y="619125"/>
            <a:ext cx="8604766" cy="5619750"/>
          </a:xfrm>
          <a:prstGeom prst="rect">
            <a:avLst/>
          </a:prstGeom>
        </p:spPr>
      </p:pic>
      <p:pic>
        <p:nvPicPr>
          <p:cNvPr id="9" name="02 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06112" y="2079550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36537" y="405630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1675" y="4046388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7175" y="559896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6537" y="559896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01675" y="5598963"/>
            <a:ext cx="38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8485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9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4419" y="50835"/>
            <a:ext cx="7673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Monday, September 6</a:t>
            </a:r>
            <a:r>
              <a:rPr lang="en-US" sz="2800" baseline="300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dirty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83805" y="2238141"/>
            <a:ext cx="4495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 bơi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3805" y="2883714"/>
            <a:ext cx="4495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công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83805" y="3493314"/>
            <a:ext cx="4495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để xe ô tô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83805" y="4048000"/>
            <a:ext cx="4495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sân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83805" y="4599859"/>
            <a:ext cx="4495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phòng tập thể dục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83805" y="5262946"/>
            <a:ext cx="4495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 hộ 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0008" y="2248259"/>
            <a:ext cx="358140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pool  (n)     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0008" y="2857859"/>
            <a:ext cx="358140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balcony (n)          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20008" y="3467459"/>
            <a:ext cx="358140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garage  (n)        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0008" y="4123969"/>
            <a:ext cx="358140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yard (n)          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20008" y="4699814"/>
            <a:ext cx="358140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gym (n)          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6838" y="5283559"/>
            <a:ext cx="35445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apartment (n)         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786096" y="1589497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1217" y="569164"/>
            <a:ext cx="26900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9704" y="1042108"/>
            <a:ext cx="17027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1511198531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  <p:bldP spid="18" grpId="0"/>
      <p:bldP spid="19" grpId="0"/>
      <p:bldP spid="25" grpId="0"/>
      <p:bldP spid="26" grpId="0"/>
      <p:bldP spid="27" grpId="0"/>
      <p:bldP spid="28" grpId="0"/>
      <p:bldP spid="29" grpId="0"/>
      <p:bldP spid="30" grpId="0"/>
      <p:bldP spid="20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3271"/>
          <a:stretch/>
        </p:blipFill>
        <p:spPr>
          <a:xfrm>
            <a:off x="395079" y="577021"/>
            <a:ext cx="7993609" cy="921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1836" y="2413088"/>
            <a:ext cx="3221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My house has a balcony.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029" y="1724742"/>
            <a:ext cx="277672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My house has ………..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836" y="3911751"/>
            <a:ext cx="3277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My house has two yards.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41649" y="1710474"/>
            <a:ext cx="382495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There is a ………. in my house.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391883" y="1724742"/>
            <a:ext cx="0" cy="3693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36236" y="2413090"/>
            <a:ext cx="4073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is a balcony in my house.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36236" y="3036263"/>
            <a:ext cx="3655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is a yard in my house.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1836" y="3109859"/>
            <a:ext cx="2823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My house has a yard.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04046" y="3903254"/>
            <a:ext cx="4323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are two yards in my house.</a:t>
            </a:r>
          </a:p>
        </p:txBody>
      </p:sp>
    </p:spTree>
    <p:extLst>
      <p:ext uri="{BB962C8B-B14F-4D97-AF65-F5344CB8AC3E}">
        <p14:creationId xmlns:p14="http://schemas.microsoft.com/office/powerpoint/2010/main" val="6057466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7" grpId="0"/>
      <p:bldP spid="18" grpId="0"/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079" y="577020"/>
            <a:ext cx="7993609" cy="5505727"/>
          </a:xfrm>
          <a:prstGeom prst="rect">
            <a:avLst/>
          </a:prstGeom>
        </p:spPr>
      </p:pic>
      <p:pic>
        <p:nvPicPr>
          <p:cNvPr id="2" name="03 Trac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8250" y="1593850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0212" y="2789966"/>
            <a:ext cx="1317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an apartment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4907" y="3107268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bedrooms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34457" y="3423081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29707" y="3737406"/>
            <a:ext cx="1003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garage</a:t>
            </a:r>
          </a:p>
        </p:txBody>
      </p:sp>
      <p:sp>
        <p:nvSpPr>
          <p:cNvPr id="3" name="Oval 2"/>
          <p:cNvSpPr/>
          <p:nvPr/>
        </p:nvSpPr>
        <p:spPr>
          <a:xfrm>
            <a:off x="4467225" y="1914154"/>
            <a:ext cx="342900" cy="21598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04 Track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47094" y="5520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670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7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86629" y="452749"/>
            <a:ext cx="7527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u="sng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Grammar</a:t>
            </a:r>
            <a:r>
              <a:rPr lang="en-US" sz="32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THE PRESENT SIMPLE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74608" y="1243792"/>
            <a:ext cx="4296187" cy="830997"/>
            <a:chOff x="908111" y="613989"/>
            <a:chExt cx="4296187" cy="830997"/>
          </a:xfrm>
        </p:grpSpPr>
        <p:sp>
          <p:nvSpPr>
            <p:cNvPr id="6" name="Rectangle 5"/>
            <p:cNvSpPr/>
            <p:nvPr/>
          </p:nvSpPr>
          <p:spPr>
            <a:xfrm>
              <a:off x="908111" y="613989"/>
              <a:ext cx="4296187" cy="83099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457200">
                <a:spcAft>
                  <a:spcPts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/ You / We / They + V</a:t>
              </a:r>
            </a:p>
            <a:p>
              <a:pPr marL="457200">
                <a:spcAft>
                  <a:spcPts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 / She / It + Vs/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es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1024856" y="689020"/>
              <a:ext cx="311285" cy="35019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20132" y="214146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 live in an apartment.</a:t>
            </a:r>
          </a:p>
          <a:p>
            <a:pPr marL="457200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She lives in an apartment.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74608" y="3039140"/>
            <a:ext cx="4626927" cy="830997"/>
            <a:chOff x="908111" y="2409337"/>
            <a:chExt cx="4626927" cy="830997"/>
          </a:xfrm>
        </p:grpSpPr>
        <p:sp>
          <p:nvSpPr>
            <p:cNvPr id="9" name="Rectangle 8"/>
            <p:cNvSpPr/>
            <p:nvPr/>
          </p:nvSpPr>
          <p:spPr>
            <a:xfrm>
              <a:off x="908111" y="2409337"/>
              <a:ext cx="4626927" cy="83099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457200">
                <a:spcAft>
                  <a:spcPts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 / you / we / they + don’t + V</a:t>
              </a:r>
            </a:p>
            <a:p>
              <a:pPr marL="457200">
                <a:spcAft>
                  <a:spcPts val="0"/>
                </a:spcAft>
              </a:pP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 / she / it + doesn’t + V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024856" y="2474639"/>
              <a:ext cx="311285" cy="350196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420132" y="3938683"/>
            <a:ext cx="53954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They don’t live in a house.</a:t>
            </a:r>
          </a:p>
          <a:p>
            <a:pPr marL="457200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My house doesn’t have a pool.</a:t>
            </a:r>
          </a:p>
        </p:txBody>
      </p:sp>
    </p:spTree>
    <p:extLst>
      <p:ext uri="{BB962C8B-B14F-4D97-AF65-F5344CB8AC3E}">
        <p14:creationId xmlns:p14="http://schemas.microsoft.com/office/powerpoint/2010/main" val="3460996528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9278" y="264030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Do you live in a house?</a:t>
            </a:r>
          </a:p>
          <a:p>
            <a:pPr marL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Yes, I do.</a:t>
            </a:r>
          </a:p>
          <a:p>
            <a:pPr marL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Does she live in a house?</a:t>
            </a:r>
          </a:p>
          <a:p>
            <a:pPr marL="45720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No, she doesn’t.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1613" y="263888"/>
            <a:ext cx="4296187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+ you / we / they + V ?</a:t>
            </a:r>
          </a:p>
          <a:p>
            <a:pPr marL="457200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I/ we/ they + do.</a:t>
            </a:r>
          </a:p>
          <a:p>
            <a:pPr marL="457200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No, I/ we/ they + don’t.</a:t>
            </a:r>
          </a:p>
          <a:p>
            <a:pPr marL="457200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+ he / she / it + V ? </a:t>
            </a:r>
          </a:p>
          <a:p>
            <a:pPr marL="457200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Yes, he/ she/ it + does.</a:t>
            </a:r>
          </a:p>
          <a:p>
            <a:pPr marL="457200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No, he/ she/ it + doesn’t.</a:t>
            </a:r>
          </a:p>
        </p:txBody>
      </p:sp>
      <p:sp>
        <p:nvSpPr>
          <p:cNvPr id="31" name="Oval 30"/>
          <p:cNvSpPr/>
          <p:nvPr/>
        </p:nvSpPr>
        <p:spPr>
          <a:xfrm>
            <a:off x="1177255" y="331984"/>
            <a:ext cx="311285" cy="350196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460" y="4172648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6106" y="4634313"/>
            <a:ext cx="7010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I/ you/ we/ they/ 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has: he/ she/ it/ 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21613" y="5480100"/>
            <a:ext cx="33473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a house.</a:t>
            </a: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My house has a yard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429343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 animBg="1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58" y="613190"/>
            <a:ext cx="8711484" cy="5416550"/>
          </a:xfrm>
          <a:prstGeom prst="rect">
            <a:avLst/>
          </a:prstGeom>
        </p:spPr>
      </p:pic>
      <p:pic>
        <p:nvPicPr>
          <p:cNvPr id="2" name="05 Trac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2275" y="7651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084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118377"/>
            <a:ext cx="9224401" cy="2966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9676" y="2611701"/>
            <a:ext cx="1325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doesn’t have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5054" y="2287618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70961" y="2282323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lives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0145" y="1950866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have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8399" y="2953942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08019" y="3276686"/>
            <a:ext cx="75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have</a:t>
            </a:r>
          </a:p>
        </p:txBody>
      </p:sp>
    </p:spTree>
    <p:extLst>
      <p:ext uri="{BB962C8B-B14F-4D97-AF65-F5344CB8AC3E}">
        <p14:creationId xmlns:p14="http://schemas.microsoft.com/office/powerpoint/2010/main" val="13827881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520</Words>
  <Application>Microsoft Office PowerPoint</Application>
  <PresentationFormat>On-screen Show (4:3)</PresentationFormat>
  <Paragraphs>115</Paragraphs>
  <Slides>14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</cp:revision>
  <dcterms:created xsi:type="dcterms:W3CDTF">2021-10-09T05:21:05Z</dcterms:created>
  <dcterms:modified xsi:type="dcterms:W3CDTF">2021-10-09T05:22:29Z</dcterms:modified>
</cp:coreProperties>
</file>